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7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0343" autoAdjust="0"/>
    <p:restoredTop sz="86364" autoAdjust="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B0C41-2ED1-45FD-AF16-8D3B999D11D6}" type="datetimeFigureOut">
              <a:rPr lang="en-US" smtClean="0"/>
              <a:t>3/29/2009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73790-BBAD-4BCD-B0E4-877B00280E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653E6-7518-4008-B7BA-BDCF6EF0D170}" type="datetimeFigureOut">
              <a:rPr lang="en-US" smtClean="0"/>
              <a:t>3/29/2009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C41E7-612F-48A5-93EE-4E7D3D00BE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C41E7-612F-48A5-93EE-4E7D3D00BE2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3AC07-6192-42DD-96E2-5466E0FD9017}" type="datetimeFigureOut">
              <a:rPr lang="en-US" smtClean="0"/>
              <a:pPr/>
              <a:t>3/29/2009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F7726-5A2C-48FE-946A-3139806AF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3AC07-6192-42DD-96E2-5466E0FD9017}" type="datetimeFigureOut">
              <a:rPr lang="en-US" smtClean="0"/>
              <a:pPr/>
              <a:t>3/29/2009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F7726-5A2C-48FE-946A-3139806AF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3AC07-6192-42DD-96E2-5466E0FD9017}" type="datetimeFigureOut">
              <a:rPr lang="en-US" smtClean="0"/>
              <a:pPr/>
              <a:t>3/29/2009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F7726-5A2C-48FE-946A-3139806AF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3AC07-6192-42DD-96E2-5466E0FD9017}" type="datetimeFigureOut">
              <a:rPr lang="en-US" smtClean="0"/>
              <a:pPr/>
              <a:t>3/29/2009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F7726-5A2C-48FE-946A-3139806AF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3AC07-6192-42DD-96E2-5466E0FD9017}" type="datetimeFigureOut">
              <a:rPr lang="en-US" smtClean="0"/>
              <a:pPr/>
              <a:t>3/29/2009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F7726-5A2C-48FE-946A-3139806AF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3AC07-6192-42DD-96E2-5466E0FD9017}" type="datetimeFigureOut">
              <a:rPr lang="en-US" smtClean="0"/>
              <a:pPr/>
              <a:t>3/29/2009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F7726-5A2C-48FE-946A-3139806AF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3AC07-6192-42DD-96E2-5466E0FD9017}" type="datetimeFigureOut">
              <a:rPr lang="en-US" smtClean="0"/>
              <a:pPr/>
              <a:t>3/29/2009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F7726-5A2C-48FE-946A-3139806AF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3AC07-6192-42DD-96E2-5466E0FD9017}" type="datetimeFigureOut">
              <a:rPr lang="en-US" smtClean="0"/>
              <a:pPr/>
              <a:t>3/29/2009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F7726-5A2C-48FE-946A-3139806AF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3AC07-6192-42DD-96E2-5466E0FD9017}" type="datetimeFigureOut">
              <a:rPr lang="en-US" smtClean="0"/>
              <a:pPr/>
              <a:t>3/29/2009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F7726-5A2C-48FE-946A-3139806AF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3AC07-6192-42DD-96E2-5466E0FD9017}" type="datetimeFigureOut">
              <a:rPr lang="en-US" smtClean="0"/>
              <a:pPr/>
              <a:t>3/29/2009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F7726-5A2C-48FE-946A-3139806AF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593AC07-6192-42DD-96E2-5466E0FD9017}" type="datetimeFigureOut">
              <a:rPr lang="en-US" smtClean="0"/>
              <a:pPr/>
              <a:t>3/29/2009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A2F7726-5A2C-48FE-946A-3139806AF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593AC07-6192-42DD-96E2-5466E0FD9017}" type="datetimeFigureOut">
              <a:rPr lang="en-US" smtClean="0"/>
              <a:pPr/>
              <a:t>3/29/2009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A2F7726-5A2C-48FE-946A-3139806AF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MEDT</a:t>
            </a:r>
            <a:r>
              <a:rPr lang="en-US" baseline="0" dirty="0" smtClean="0"/>
              <a:t> 8461:  </a:t>
            </a:r>
            <a:br>
              <a:rPr lang="en-US" baseline="0" dirty="0" smtClean="0"/>
            </a:br>
            <a:r>
              <a:rPr lang="en-US" baseline="0" dirty="0" smtClean="0"/>
              <a:t>Project 3 – Interview 2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aseline="0" dirty="0" smtClean="0"/>
              <a:t>By:  Canon Snow</a:t>
            </a:r>
            <a:endParaRPr lang="en-US" dirty="0"/>
          </a:p>
        </p:txBody>
      </p:sp>
      <p:pic>
        <p:nvPicPr>
          <p:cNvPr id="1026" name="Picture 2" descr="C:\Users\Canon\AppData\Local\Microsoft\Windows\Temporary Internet Files\Content.IE5\KKRSLCSQ\MCj040611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1841500" cy="1098550"/>
          </a:xfrm>
          <a:prstGeom prst="rect">
            <a:avLst/>
          </a:prstGeom>
          <a:noFill/>
        </p:spPr>
      </p:pic>
      <p:pic>
        <p:nvPicPr>
          <p:cNvPr id="5" name="Picture 2" descr="C:\Users\Canon\AppData\Local\Microsoft\Windows\Temporary Internet Files\Content.IE5\KKRSLCSQ\MCj040611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524000"/>
            <a:ext cx="1841500" cy="1098550"/>
          </a:xfrm>
          <a:prstGeom prst="rect">
            <a:avLst/>
          </a:prstGeom>
          <a:noFill/>
        </p:spPr>
      </p:pic>
      <p:pic>
        <p:nvPicPr>
          <p:cNvPr id="6" name="Picture 2" descr="C:\Users\Canon\AppData\Local\Microsoft\Windows\Temporary Internet Files\Content.IE5\KKRSLCSQ\MCj040611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762000"/>
            <a:ext cx="1841500" cy="1098550"/>
          </a:xfrm>
          <a:prstGeom prst="rect">
            <a:avLst/>
          </a:prstGeom>
          <a:noFill/>
        </p:spPr>
      </p:pic>
      <p:pic>
        <p:nvPicPr>
          <p:cNvPr id="7" name="Picture 2" descr="C:\Users\Canon\AppData\Local\Microsoft\Windows\Temporary Internet Files\Content.IE5\KKRSLCSQ\MCj040611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819400"/>
            <a:ext cx="1841500" cy="1098550"/>
          </a:xfrm>
          <a:prstGeom prst="rect">
            <a:avLst/>
          </a:prstGeom>
          <a:noFill/>
        </p:spPr>
      </p:pic>
      <p:pic>
        <p:nvPicPr>
          <p:cNvPr id="8" name="Picture 2" descr="C:\Users\Canon\AppData\Local\Microsoft\Windows\Temporary Internet Files\Content.IE5\KKRSLCSQ\MCj040611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81200"/>
            <a:ext cx="1841500" cy="1098550"/>
          </a:xfrm>
          <a:prstGeom prst="rect">
            <a:avLst/>
          </a:prstGeom>
          <a:noFill/>
        </p:spPr>
      </p:pic>
      <p:pic>
        <p:nvPicPr>
          <p:cNvPr id="9" name="Picture 2" descr="C:\Users\Canon\AppData\Local\Microsoft\Windows\Temporary Internet Files\Content.IE5\KKRSLCSQ\MCj040611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352800"/>
            <a:ext cx="1841500" cy="109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621536"/>
          </a:xfrm>
        </p:spPr>
        <p:txBody>
          <a:bodyPr>
            <a:normAutofit fontScale="90000"/>
          </a:bodyPr>
          <a:lstStyle/>
          <a:p>
            <a:r>
              <a:rPr kumimoji="0" lang="en-US" sz="4100" b="1" kern="12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Q. </a:t>
            </a:r>
            <a:r>
              <a:rPr lang="en-US" sz="2400" dirty="0" smtClean="0"/>
              <a:t>Do you think you would learn more from lessons involving computers and Internet activities as opposed to a traditional lesson format (board,</a:t>
            </a:r>
            <a:r>
              <a:rPr lang="en-US" sz="2400" baseline="0" dirty="0" smtClean="0"/>
              <a:t> books, paper)?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772400" cy="4069560"/>
          </a:xfrm>
        </p:spPr>
        <p:txBody>
          <a:bodyPr/>
          <a:lstStyle/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If I am answering for just myself, I would say it doesn't make a difference because I'm the type of student who tries to learn all I can either way.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yes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Yes, because you can do things in a fun way.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yes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For me I really don't care, because I try my best at everything.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sometimes</a:t>
            </a:r>
          </a:p>
          <a:p>
            <a:pPr marL="912114" lvl="1" indent="-457200">
              <a:buNone/>
            </a:pPr>
            <a:endParaRPr lang="en-US" sz="24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5657671"/>
            <a:ext cx="5181600" cy="120032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Note*  I think it is interesting that some students do not see a difference either way.  This could be because they have not had many experiences with technology that they can compare.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4100" b="0" kern="12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Q. </a:t>
            </a:r>
            <a:r>
              <a:rPr lang="en-US" sz="2400" b="0" dirty="0" smtClean="0"/>
              <a:t>How would </a:t>
            </a:r>
            <a:r>
              <a:rPr lang="en-US" sz="2400" dirty="0" smtClean="0"/>
              <a:t>you rank your computer literacy on a scale</a:t>
            </a:r>
            <a:r>
              <a:rPr lang="en-US" sz="2400" baseline="0" dirty="0" smtClean="0"/>
              <a:t> of 1-10?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5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1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1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6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5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7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Final Thoughts</a:t>
            </a:r>
            <a:endParaRPr lang="en-US" sz="3700" dirty="0"/>
          </a:p>
        </p:txBody>
      </p:sp>
      <p:sp>
        <p:nvSpPr>
          <p:cNvPr id="8" name="Right Arrow 7"/>
          <p:cNvSpPr/>
          <p:nvPr/>
        </p:nvSpPr>
        <p:spPr>
          <a:xfrm rot="495779">
            <a:off x="2693130" y="5119913"/>
            <a:ext cx="1295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0" y="3429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the wma object.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 rot="20924759">
            <a:off x="4985159" y="5151209"/>
            <a:ext cx="1295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>
            <a:hlinkClick r:id="" action="ppaction://ole?verb=0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2971800" y="5410200"/>
          <a:ext cx="3124199" cy="685800"/>
        </p:xfrm>
        <a:graphic>
          <a:graphicData uri="http://schemas.openxmlformats.org/presentationml/2006/ole">
            <p:oleObj spid="_x0000_s2053" name="Package" showAsIcon="1" r:id="rId3" imgW="3211560" imgH="685440" progId="Package">
              <p:embed/>
            </p:oleObj>
          </a:graphicData>
        </a:graphic>
      </p:graphicFrame>
      <p:sp>
        <p:nvSpPr>
          <p:cNvPr id="18" name="Down Arrow 17"/>
          <p:cNvSpPr/>
          <p:nvPr/>
        </p:nvSpPr>
        <p:spPr>
          <a:xfrm>
            <a:off x="4419600" y="4495800"/>
            <a:ext cx="228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Interviewee Information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55984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Several 8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Math Students from </a:t>
            </a:r>
            <a:r>
              <a:rPr lang="en-US" dirty="0" smtClean="0"/>
              <a:t>one of my </a:t>
            </a:r>
            <a:r>
              <a:rPr lang="en-US" dirty="0" smtClean="0"/>
              <a:t>math classes at </a:t>
            </a:r>
            <a:r>
              <a:rPr lang="en-US" baseline="0" dirty="0" smtClean="0"/>
              <a:t>Eastbrook </a:t>
            </a:r>
            <a:r>
              <a:rPr lang="en-US" baseline="0" dirty="0" smtClean="0"/>
              <a:t>Middle School were given a</a:t>
            </a:r>
            <a:r>
              <a:rPr lang="en-US" dirty="0" smtClean="0"/>
              <a:t> brief interview questionnaire regarding the current state of technology integration in their school.    </a:t>
            </a:r>
            <a:endParaRPr lang="en-US" baseline="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5334000"/>
            <a:ext cx="3962400" cy="120032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Note*  Though the names have been left off, the answers are aligned by student; so all answers listed by the number 1 are from the same student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Canon\AppData\Local\Microsoft\Windows\Temporary Internet Files\Content.IE5\RQXKQMAG\MPj0309056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450080"/>
            <a:ext cx="3657600" cy="24079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100" b="1" kern="12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Q.</a:t>
            </a:r>
            <a:r>
              <a:rPr lang="en-US" sz="2400" dirty="0" smtClean="0"/>
              <a:t> What</a:t>
            </a:r>
            <a:r>
              <a:rPr lang="en-US" sz="2400" baseline="0" dirty="0" smtClean="0"/>
              <a:t> is your definition of technology?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467600" cy="4572000"/>
          </a:xfrm>
        </p:spPr>
        <p:txBody>
          <a:bodyPr/>
          <a:lstStyle/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My definition of technology is computers or any electronic device to make life easier.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A component that has a processor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Something that uses electricity or that helps you.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Technology to me is a computer.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My definition of technology is computers, cell phones, iPods, </a:t>
            </a:r>
            <a:r>
              <a:rPr lang="en-US" sz="2400" dirty="0" err="1" smtClean="0"/>
              <a:t>ect</a:t>
            </a:r>
            <a:r>
              <a:rPr lang="en-US" sz="2400" dirty="0" smtClean="0"/>
              <a:t>...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Technology - an </a:t>
            </a:r>
            <a:r>
              <a:rPr lang="en-US" sz="2400" dirty="0" err="1" smtClean="0"/>
              <a:t>electronical</a:t>
            </a:r>
            <a:r>
              <a:rPr lang="en-US" sz="2400" dirty="0" smtClean="0"/>
              <a:t> item that we use in this time period.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486400"/>
            <a:ext cx="3962400" cy="120032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Note*  Apparently, computers and electronics are the only types of technology that exist.  I did like the answer from #3 “or that helps you”.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Canon\AppData\Local\Microsoft\Windows\Temporary Internet Files\Content.IE5\81042MAK\MCj041034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800600"/>
            <a:ext cx="1130300" cy="1828800"/>
          </a:xfrm>
          <a:prstGeom prst="rect">
            <a:avLst/>
          </a:prstGeom>
          <a:noFill/>
        </p:spPr>
      </p:pic>
      <p:pic>
        <p:nvPicPr>
          <p:cNvPr id="3076" name="Picture 4" descr="C:\Users\Canon\AppData\Local\Microsoft\Windows\Temporary Internet Files\Content.IE5\81042MAK\MCj0432571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52400"/>
            <a:ext cx="1828800" cy="182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4100" b="1" kern="12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Q. </a:t>
            </a:r>
            <a:r>
              <a:rPr lang="en-US" sz="2400" dirty="0" smtClean="0"/>
              <a:t>When you hear the phrase “technology</a:t>
            </a:r>
            <a:r>
              <a:rPr lang="en-US" sz="2400" baseline="0" dirty="0" smtClean="0"/>
              <a:t> integration” what does that mean to you?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572000"/>
          </a:xfrm>
        </p:spPr>
        <p:txBody>
          <a:bodyPr/>
          <a:lstStyle/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At Eastbrook, technology isn't integrated well, compared to other schools.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How many pieces of technology you have.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blank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There is not much technology at Eastbrook.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At Eastbrook technology is not integrated very well.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the school having a bunch of the same technology.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5334000"/>
            <a:ext cx="3962400" cy="9233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Note*  Based on the responses it seems I should have explained this concept a little better.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Canon\AppData\Local\Microsoft\Windows\Temporary Internet Files\Content.IE5\KKRSLCSQ\MPj0439374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724400" cy="289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4191000" cy="2209800"/>
          </a:xfrm>
        </p:spPr>
        <p:txBody>
          <a:bodyPr>
            <a:normAutofit/>
          </a:bodyPr>
          <a:lstStyle/>
          <a:p>
            <a:r>
              <a:rPr kumimoji="0" lang="en-US" sz="4100" b="1" kern="12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Q. </a:t>
            </a:r>
            <a:r>
              <a:rPr lang="en-US" sz="2400" dirty="0" smtClean="0"/>
              <a:t>How do you think technology affects the learning process?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458200" cy="3962400"/>
          </a:xfrm>
        </p:spPr>
        <p:txBody>
          <a:bodyPr>
            <a:normAutofit lnSpcReduction="10000"/>
          </a:bodyPr>
          <a:lstStyle/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Technology helps the learning process by creating engaging activities so more students will participate.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It helps because you might need to fix computers in the future.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yes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It makes learning easy.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Technology affects the learning process very fairly, because some students learn w/technology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Technology does affect the learning process because it helps us learn about the world.</a:t>
            </a:r>
          </a:p>
          <a:p>
            <a:endParaRPr lang="en-US" dirty="0"/>
          </a:p>
        </p:txBody>
      </p:sp>
      <p:pic>
        <p:nvPicPr>
          <p:cNvPr id="4104" name="Picture 8" descr="C:\Users\Canon\AppData\Local\Microsoft\Windows\Temporary Internet Files\Content.IE5\RQXKQMAG\MCj0435244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00"/>
            <a:ext cx="1981200" cy="1981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0" y="6488668"/>
            <a:ext cx="3810000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Note*  Mostly positive answers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Canon\AppData\Local\Microsoft\Windows\Temporary Internet Files\Content.IE5\KKRSLCSQ\MPj043946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101044"/>
            <a:ext cx="2286000" cy="175695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6248400" cy="914400"/>
          </a:xfrm>
        </p:spPr>
        <p:txBody>
          <a:bodyPr>
            <a:normAutofit fontScale="90000"/>
          </a:bodyPr>
          <a:lstStyle/>
          <a:p>
            <a:r>
              <a:rPr kumimoji="0" lang="en-US" sz="4100" b="1" kern="12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Q. </a:t>
            </a:r>
            <a:r>
              <a:rPr lang="en-US" sz="2400" dirty="0" smtClean="0"/>
              <a:t>How do you think technology</a:t>
            </a:r>
            <a:r>
              <a:rPr lang="en-US" sz="2400" baseline="0" dirty="0" smtClean="0"/>
              <a:t> should be used in school?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I think technology should be used more respectfully so we can have more in our school.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It should be used every day in class. 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Technology should be used as much as possible.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To make school go faster.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Technology should be used to help students learn in school, using fun things.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We should use technology for learning and working.</a:t>
            </a:r>
          </a:p>
          <a:p>
            <a:endParaRPr lang="en-US" dirty="0"/>
          </a:p>
        </p:txBody>
      </p:sp>
      <p:pic>
        <p:nvPicPr>
          <p:cNvPr id="5126" name="Picture 6" descr="C:\Users\Canon\AppData\Local\Microsoft\Windows\Temporary Internet Files\Content.IE5\RQXKQMAG\MCj041585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1981200" cy="14700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5657671"/>
            <a:ext cx="3962400" cy="120032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Note*  I didn’t get a lot of “how” but it is apparent they would like technology more integrated in the curriculum.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Canon\AppData\Local\Microsoft\Windows\Temporary Internet Files\Content.IE5\81042MAK\MCj023057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800600"/>
            <a:ext cx="1688179" cy="2057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4100" b="1" kern="12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Q. </a:t>
            </a:r>
            <a:r>
              <a:rPr lang="en-US" sz="2400" dirty="0" smtClean="0"/>
              <a:t>How well</a:t>
            </a:r>
            <a:r>
              <a:rPr lang="en-US" sz="2400" baseline="0" dirty="0" smtClean="0"/>
              <a:t> do your teachers incorporate technology in your classes?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I don't understand what this question is asking.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Mr. Snow doesn't incorporate it instead he likes to pretend he is a robot.  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Teachers don't use it.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They don't use technology.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Teachers use technology in class rarely.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Very well.</a:t>
            </a:r>
          </a:p>
          <a:p>
            <a:endParaRPr lang="en-US" dirty="0"/>
          </a:p>
        </p:txBody>
      </p:sp>
      <p:pic>
        <p:nvPicPr>
          <p:cNvPr id="6146" name="Picture 2" descr="C:\Users\Canon\AppData\Local\Microsoft\Windows\Temporary Internet Files\Content.IE5\KKRSLCSQ\MCj029296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8974" y="2819400"/>
            <a:ext cx="1805026" cy="15709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9200" y="5334000"/>
            <a:ext cx="3962400" cy="147732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Note*  There is a definite need for teachers to integrate more technology in their lessons, myself included.  I would say that for some this is because of a lack of resources.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Canon\AppData\Local\Microsoft\Windows\Temporary Internet Files\Content.IE5\KKRSLCSQ\MPj0302945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7676" y="4648200"/>
            <a:ext cx="1576324" cy="2209800"/>
          </a:xfrm>
          <a:prstGeom prst="rect">
            <a:avLst/>
          </a:prstGeom>
          <a:noFill/>
        </p:spPr>
      </p:pic>
      <p:pic>
        <p:nvPicPr>
          <p:cNvPr id="7170" name="Picture 2" descr="C:\Users\Canon\AppData\Local\Microsoft\Windows\Temporary Internet Files\Content.IE5\WJ60RU8Y\MPj040683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1981200" cy="144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248400" cy="1240536"/>
          </a:xfrm>
        </p:spPr>
        <p:txBody>
          <a:bodyPr>
            <a:normAutofit fontScale="90000"/>
          </a:bodyPr>
          <a:lstStyle/>
          <a:p>
            <a:r>
              <a:rPr kumimoji="0" lang="en-US" sz="4100" b="1" kern="12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Q. </a:t>
            </a:r>
            <a:r>
              <a:rPr lang="en-US" sz="2400" dirty="0" smtClean="0"/>
              <a:t>If you could design</a:t>
            </a:r>
            <a:r>
              <a:rPr lang="en-US" sz="2400" baseline="0" dirty="0" smtClean="0"/>
              <a:t> your own classroom, what type of technology would be included in your design?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6553200" cy="4572000"/>
          </a:xfrm>
        </p:spPr>
        <p:txBody>
          <a:bodyPr>
            <a:normAutofit lnSpcReduction="10000"/>
          </a:bodyPr>
          <a:lstStyle/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If I could decide the technology, I would choose computers, projectors, and smart boards.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There would be phones, game systems, computers, and flat screens in every corner.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Projector, Smart boards, (a nice color besides white) better desks.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A laptop for every desk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Laptops, projectors, smart boards would be used in my class.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Computer, projectors, printers, and laptops.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1524000"/>
            <a:ext cx="1981200" cy="147732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Note*  I would happily teach in a classroom designed by students.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Canon\AppData\Local\Microsoft\Windows\Temporary Internet Files\Content.IE5\RQXKQMAG\MPj043316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162800" cy="914400"/>
          </a:xfrm>
        </p:spPr>
        <p:txBody>
          <a:bodyPr>
            <a:normAutofit fontScale="90000"/>
          </a:bodyPr>
          <a:lstStyle/>
          <a:p>
            <a:r>
              <a:rPr kumimoji="0" lang="en-US" sz="4100" b="1" kern="12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Q. </a:t>
            </a:r>
            <a:r>
              <a:rPr lang="en-US" sz="2400" dirty="0" smtClean="0"/>
              <a:t>Are you happy with the</a:t>
            </a:r>
            <a:r>
              <a:rPr lang="en-US" sz="2400" baseline="0" dirty="0" smtClean="0"/>
              <a:t> level of technology within your school?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772400" cy="4572000"/>
          </a:xfrm>
        </p:spPr>
        <p:txBody>
          <a:bodyPr/>
          <a:lstStyle/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No, I am not happy with the level of technology at EMS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No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No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No, I need more technology.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It really doesn't matter to me if we have technology in this school or not.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sz="2400" dirty="0" smtClean="0"/>
              <a:t>S</a:t>
            </a:r>
            <a:r>
              <a:rPr lang="en-US" sz="2400" dirty="0" smtClean="0"/>
              <a:t>ometimes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035" name="Picture 11" descr="C:\Users\Canon\AppData\Local\Microsoft\Windows\Temporary Internet Files\Content.IE5\KKRSLCSQ\MPj043316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867400"/>
            <a:ext cx="1045633" cy="990600"/>
          </a:xfrm>
          <a:prstGeom prst="rect">
            <a:avLst/>
          </a:prstGeom>
          <a:noFill/>
        </p:spPr>
      </p:pic>
      <p:pic>
        <p:nvPicPr>
          <p:cNvPr id="1036" name="Picture 12" descr="C:\Users\Canon\AppData\Local\Microsoft\Windows\Temporary Internet Files\Content.IE5\RQXKQMAG\MPj0433223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</p:spPr>
      </p:pic>
      <p:pic>
        <p:nvPicPr>
          <p:cNvPr id="1037" name="Picture 13" descr="C:\Users\Canon\AppData\Local\Microsoft\Windows\Temporary Internet Files\Content.IE5\WJ60RU8Y\MCj0412590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838200"/>
            <a:ext cx="1689337" cy="1295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62400" y="5181600"/>
            <a:ext cx="3962400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Note*  I will side with students 1-4.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416</TotalTime>
  <Words>865</Words>
  <Application>Microsoft Office PowerPoint</Application>
  <PresentationFormat>On-screen Show (4:3)</PresentationFormat>
  <Paragraphs>79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Metro</vt:lpstr>
      <vt:lpstr>Package</vt:lpstr>
      <vt:lpstr>MEDT 8461:   Project 3 – Interview 2 </vt:lpstr>
      <vt:lpstr>Interviewee Information </vt:lpstr>
      <vt:lpstr>Q. What is your definition of technology?</vt:lpstr>
      <vt:lpstr>Q. When you hear the phrase “technology integration” what does that mean to you?</vt:lpstr>
      <vt:lpstr>Q. How do you think technology affects the learning process?</vt:lpstr>
      <vt:lpstr>Q. How do you think technology should be used in school?</vt:lpstr>
      <vt:lpstr>Q. How well do your teachers incorporate technology in your classes?</vt:lpstr>
      <vt:lpstr>Q. If you could design your own classroom, what type of technology would be included in your design?</vt:lpstr>
      <vt:lpstr>Q. Are you happy with the level of technology within your school?</vt:lpstr>
      <vt:lpstr>Q. Do you think you would learn more from lessons involving computers and Internet activities as opposed to a traditional lesson format (board, books, paper)?</vt:lpstr>
      <vt:lpstr>Q. How would you rank your computer literacy on a scale of 1-10?</vt:lpstr>
      <vt:lpstr>Final Thoughts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MEDT 8461:   Project 3 – Interview 2</dc:title>
  <dc:creator>Canon</dc:creator>
  <cp:lastModifiedBy>Canon</cp:lastModifiedBy>
  <cp:revision>49</cp:revision>
  <dcterms:created xsi:type="dcterms:W3CDTF">2009-03-27T21:14:03Z</dcterms:created>
  <dcterms:modified xsi:type="dcterms:W3CDTF">2009-03-29T17:20:49Z</dcterms:modified>
</cp:coreProperties>
</file>